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b4eabbf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b4eabbf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ab4eabbf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ab4eabbf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ab4eabbf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ab4eabbf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ab4eabbf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ab4eabbf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b4eabbf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b4eabbf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ab4eabbf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ab4eabbf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ab4eabbf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ab4eabbf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b57df6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ab57df6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b57df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ab57df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b4eabbf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ab4eabbf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b4eabb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b4eabb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can discuss examples of helpful versus unhelpful reviews.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TODO: Prepare some examples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ab7260aa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ab7260aa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b57df6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b57df6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ab7260a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ab7260a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b57df6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b57df6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b7260a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b7260a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b4eabbfb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b4eabbfb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ab4eabbfb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ab4eabbf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b4eabbf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b4eabbf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ab4eabbf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ab4eabbf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Should come towards end - only if we have time. Or for Q&amp;A.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b7260a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ab7260a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b4eabbf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b4eabbf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look at the current state of the Amazon Review system...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ab7260aa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ab7260aa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ab4eabbf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ab4eabbf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Elaborate on what we mean by this.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“Now what do we mean by this? What we </a:t>
            </a:r>
            <a:r>
              <a:rPr i="1" lang="en"/>
              <a:t>really</a:t>
            </a:r>
            <a:r>
              <a:rPr lang="en"/>
              <a:t> want are reviews that use intelligent </a:t>
            </a:r>
            <a:r>
              <a:rPr i="1" lang="en"/>
              <a:t>language</a:t>
            </a:r>
            <a:r>
              <a:rPr lang="en"/>
              <a:t>. This usually means words that are not found in everyday conversation, but words that are only really used when discussing a certain specific topic, such as [the product at hand] that indicate that the writer or speaker </a:t>
            </a:r>
            <a:r>
              <a:rPr i="1" lang="en"/>
              <a:t>knows what they are talking about</a:t>
            </a:r>
            <a:r>
              <a:rPr lang="en"/>
              <a:t>. But I’m getting ahead.”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“At the end of the day, we want reviews that adequately inform the user.”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ab4eabbf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ab4eabbf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-Thousands of Reviews, which ones are good?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ab57df6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ab57df6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b4eabbf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b4eabbf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b4eabbf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b4eabbf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b7260a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b7260a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nap.stanford.edu/data/#reviews" TargetMode="External"/><Relationship Id="rId4" Type="http://schemas.openxmlformats.org/officeDocument/2006/relationships/hyperlink" Target="https://www.techspot.com/guides/1591-microsd-buying-guid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Analyzing Reviews for User Expertise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Akanksha Nichrelay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Malhotra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A. Klaczynski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we used for clustering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K-Means </a:t>
            </a:r>
            <a:r>
              <a:rPr lang="en" sz="2400"/>
              <a:t>Clustering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Representation of  Documents into vectors using -</a:t>
            </a:r>
            <a:endParaRPr sz="2400"/>
          </a:p>
          <a:p>
            <a:pPr indent="-381000" lvl="0" marL="18288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Bag-of-Words</a:t>
            </a:r>
            <a:endParaRPr sz="2400"/>
          </a:p>
          <a:p>
            <a:pPr indent="-381000" lvl="0" marL="18288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Tf-idf</a:t>
            </a:r>
            <a:endParaRPr sz="2400"/>
          </a:p>
          <a:p>
            <a:pPr indent="-381000" lvl="0" marL="18288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Average Word2Vec</a:t>
            </a:r>
            <a:endParaRPr sz="2400"/>
          </a:p>
          <a:p>
            <a:pPr indent="-381000" lvl="0" marL="18288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Tf-idf Word2Vec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Evaluate each cluster against the ground truth to access user intent.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Words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Unfortunately, BoW did not yield clearly distributed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clusters. Most of the data points are concentrated in one of the clusters.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75" y="110500"/>
            <a:ext cx="51186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simple </a:t>
            </a:r>
            <a:r>
              <a:rPr lang="en"/>
              <a:t>TF-IDF would make a difference ?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BoW, K-Means on Tf-idf doesn’t generate well </a:t>
            </a:r>
            <a:r>
              <a:rPr lang="en"/>
              <a:t>separated</a:t>
            </a:r>
            <a:r>
              <a:rPr lang="en"/>
              <a:t> clusters. Most of the reviews are concentrated in a single cluster.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75" y="457700"/>
            <a:ext cx="4284925" cy="441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Word2Vec </a:t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</a:t>
            </a:r>
            <a:r>
              <a:rPr lang="en"/>
              <a:t>does a better job of segregating reviews into distinct clusters as compared to BoW and Tfidf.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all the clusters have sizeable number of reviews in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75" y="2809450"/>
            <a:ext cx="75057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0" l="0" r="6068" t="10193"/>
          <a:stretch/>
        </p:blipFill>
        <p:spPr>
          <a:xfrm>
            <a:off x="1428100" y="399551"/>
            <a:ext cx="6178524" cy="43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TFIDF </a:t>
            </a:r>
            <a:r>
              <a:rPr lang="en"/>
              <a:t>Word2Vec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BoW and Tfidf, the reviews are more evenly distributed across clusters.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2424125"/>
            <a:ext cx="581977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25" y="432750"/>
            <a:ext cx="6733950" cy="45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50600" y="1142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Approaches</a:t>
            </a:r>
            <a:endParaRPr sz="16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check average count of relevant terms in the clusters.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(Sum of relevant words in all review of a cluster) / (Total reviews in the cluster)</a:t>
            </a:r>
            <a:endParaRPr b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calculate the average TF-IDF of all the relevant words in the reviews.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(Sum of TF-IDF of relevant words in all reviews of cluster) / (Total reviews in the cluster)</a:t>
            </a:r>
            <a:endParaRPr b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Judgement was used to interpret the final results.</a:t>
            </a:r>
            <a:endParaRPr/>
          </a:p>
          <a:p>
            <a:pPr indent="0" lvl="0" marL="9144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Anyone can submit online shopping reviews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all users are equally </a:t>
            </a:r>
            <a:r>
              <a:rPr lang="en" sz="2400"/>
              <a:t>knowledgeable</a:t>
            </a:r>
            <a:r>
              <a:rPr lang="en" sz="2400"/>
              <a:t> about products therefore,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all reviews are equally helpful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Avg Word2Vec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Elbow curve gives best clustering with k= 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average relevant words count to evaluate.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were judged manually.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325" y="2216125"/>
            <a:ext cx="3619300" cy="24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25" y="3294175"/>
            <a:ext cx="5571301" cy="1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TF_IDF Word2Vec</a:t>
            </a:r>
            <a:endParaRPr/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TF_IDF Word2Vec gives the best clustering.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Elbow occurs for k=3</a:t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00" y="2056050"/>
            <a:ext cx="6859074" cy="28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TF_IDF Word2Vec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words could be filtered out.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900" y="274825"/>
            <a:ext cx="3086550" cy="20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00" y="2574675"/>
            <a:ext cx="8735650" cy="246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results from both evaluations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91076"/>
            <a:ext cx="8520600" cy="13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026825" y="3605300"/>
            <a:ext cx="1717500" cy="28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4975025" y="2826725"/>
            <a:ext cx="1769400" cy="24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6884725" y="2742125"/>
            <a:ext cx="1831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 Less </a:t>
            </a:r>
            <a:r>
              <a:rPr lang="en"/>
              <a:t>Intellectual</a:t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6884725" y="3478900"/>
            <a:ext cx="1875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 More </a:t>
            </a:r>
            <a:r>
              <a:rPr lang="en"/>
              <a:t>Intellectual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13" y="1232850"/>
            <a:ext cx="8298423" cy="10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4168025" y="2024925"/>
            <a:ext cx="1717500" cy="19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4142075" y="1399825"/>
            <a:ext cx="1769400" cy="19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278725" y="1380325"/>
            <a:ext cx="1831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 Less Intellectual</a:t>
            </a: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6346800" y="1922013"/>
            <a:ext cx="1875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 More Intellectual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on Fresh Reviews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were mapped to expected cluster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Still scope for improvement. 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" y="2321075"/>
            <a:ext cx="9066199" cy="14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find user intellectual level by clustering the similar reviews together.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TF-IDF word2Vec works really well in grouping reviews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Cummulated TF-IDF of relevant words gives better results than normal count of relevant words.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Generalize to any topic.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on different products.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Evaluation - Rankings based on Intellectuality.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Expert file as a document to measure similarity from cluster.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clusters can be used for more levels of knowledge.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- Thought Vectors and Sentence2Vector.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16961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Algorithms we didn’t use for clustering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DB-SCAN (Density Based Clustering).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Hierarchical Clustering.</a:t>
            </a:r>
            <a:endParaRPr sz="2400"/>
          </a:p>
          <a:p>
            <a:pPr indent="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?</a:t>
            </a:r>
            <a:endParaRPr sz="2400"/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do not cluster well with high number of dimensions.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	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	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50" y="3035176"/>
            <a:ext cx="4305375" cy="21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950" y="1017725"/>
            <a:ext cx="4305374" cy="20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Amazons Reviews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 by Key Phrases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00" y="1152475"/>
            <a:ext cx="3321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000" y="1908638"/>
            <a:ext cx="5348300" cy="16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00" y="2463175"/>
            <a:ext cx="2494273" cy="2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325" y="53286"/>
            <a:ext cx="4787900" cy="240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CCCCCC"/>
                </a:solidFill>
              </a:rPr>
              <a:t>“How can we rate the ‘Intelligence’ of reviews?”</a:t>
            </a:r>
            <a:endParaRPr i="1" sz="3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Review Retrieval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Prioritize showing detailed reviews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Profiling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Track users’ areas of expertise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Reward good reviewers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unsupervised learning to group similar reviews.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Similarity of reviews measured by different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clusters against our annotated data - the tech blog data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chose reviews of Micro SD card out of all the electronics product reviews-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5,000 reviews for the item.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SanDisk Ultra 64GB MicroSDXC Class 10 UHS Memory Card Speed Up To 30MB/s With Adapter - SDSDQUA-064G-U46A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https://snap.stanford.edu/data/#reviews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evaluation: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Manually extracted data from a techBlog.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</a:pPr>
            <a:r>
              <a:rPr lang="en" sz="1800" u="sng">
                <a:solidFill>
                  <a:schemeClr val="accent5"/>
                </a:solidFill>
                <a:highlight>
                  <a:srgbClr val="000000"/>
                </a:highlight>
                <a:hlinkClick r:id="rId4"/>
              </a:rPr>
              <a:t>https://www.techspot.com/guides/1591-microsd-buying-guide/</a:t>
            </a:r>
            <a:endParaRPr sz="1800">
              <a:solidFill>
                <a:schemeClr val="accent5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161025" y="1557200"/>
            <a:ext cx="9106800" cy="1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Experimentations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NLTK libraries.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Tokenizing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Stemming 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 and Lowercase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Stopword removal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Allowed relevant words to bypass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‘GB</a:t>
            </a:r>
            <a:r>
              <a:rPr lang="en"/>
              <a:t>’</a:t>
            </a:r>
            <a:r>
              <a:rPr lang="en"/>
              <a:t>, ‘KB’, ‘FAT32’, ‘UHS’, etc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